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3959225" cx="7559675"/>
  <p:notesSz cx="7559675" cy="10691800"/>
  <p:embeddedFontLst>
    <p:embeddedFont>
      <p:font typeface="Open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-regular.fntdata"/><Relationship Id="rId7" Type="http://schemas.openxmlformats.org/officeDocument/2006/relationships/font" Target="fonts/OpenSans-bold.fntdata"/><Relationship Id="rId8" Type="http://schemas.openxmlformats.org/officeDocument/2006/relationships/font" Target="fonts/Open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378000" y="92664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378000" y="212652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37800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386424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7800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267840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4979160" y="92664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37800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267840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4979160" y="2126520"/>
            <a:ext cx="219060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7800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386424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378000" y="157320"/>
            <a:ext cx="6803640" cy="3066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386424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37800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378000" y="926640"/>
            <a:ext cx="331992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3864240" y="212652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37800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3864240" y="926640"/>
            <a:ext cx="331992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378000" y="2126520"/>
            <a:ext cx="6803640" cy="10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100000" ty="0" sy="100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78000" y="157320"/>
            <a:ext cx="6803640" cy="661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78000" y="926640"/>
            <a:ext cx="680364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78000" y="3607560"/>
            <a:ext cx="17611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85520" y="3607560"/>
            <a:ext cx="239616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20520" y="3607560"/>
            <a:ext cx="17611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378000" y="782640"/>
            <a:ext cx="6587640" cy="1161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O(A) reitor(a) do Instituto Federal Catarinense, [nome do reitor(a)], e o(a) diretor(a)-geral do </a:t>
            </a:r>
            <a:r>
              <a:rPr b="0" i="1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Campus</a:t>
            </a:r>
            <a:r>
              <a:rPr b="0" i="0" lang="pt-BR" sz="105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 [nome do campus], [nome do(a) diretor(a) do campus], têm a honra de convidar para a Solenidade de Conclusão do Curso [nome do curso]</a:t>
            </a:r>
            <a:r>
              <a:rPr b="0" i="0" lang="pt-BR" sz="1200" u="none" cap="none" strike="noStrike">
                <a:solidFill>
                  <a:srgbClr val="1B1918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2016000" y="321840"/>
            <a:ext cx="4949640" cy="398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300" u="none" cap="none" strike="noStrike">
                <a:solidFill>
                  <a:srgbClr val="009933"/>
                </a:solidFill>
                <a:latin typeface="Open Sans"/>
                <a:ea typeface="Open Sans"/>
                <a:cs typeface="Open Sans"/>
                <a:sym typeface="Open Sans"/>
              </a:rPr>
              <a:t>CONVITE</a:t>
            </a:r>
            <a:endParaRPr b="0" i="0" sz="2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98275" y="2937195"/>
            <a:ext cx="1673641" cy="55584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378360" y="1656000"/>
            <a:ext cx="6587640" cy="862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00" u="none" cap="none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Data:</a:t>
            </a:r>
            <a:r>
              <a:rPr b="0" i="0" lang="pt-BR" sz="900" u="none" cap="none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Horário:</a:t>
            </a:r>
            <a:r>
              <a:rPr b="0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Local:</a:t>
            </a:r>
            <a:r>
              <a:rPr b="0" lang="pt-BR" sz="900" strike="noStrike">
                <a:solidFill>
                  <a:srgbClr val="1C1C1C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b="0" sz="9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