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3959225" cx="7559675"/>
  <p:notesSz cx="7559675" cy="106918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78000" y="92664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780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26784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497916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3780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26784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497916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378000" y="157320"/>
            <a:ext cx="6803640" cy="306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7800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85520" y="3607560"/>
            <a:ext cx="239616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2052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78000" y="782640"/>
            <a:ext cx="6587640" cy="1161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O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 re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itor do Instituto Federal Catarinense, [nome do reitor], e o(a) diretor(a)-geral do </a:t>
            </a:r>
            <a:r>
              <a:rPr b="0" i="1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Campus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 [nome do campus], [nome do diretor(a) do campus], têm a honra de convidar para a Solenidade de Colação de Grau do [nome do curso]</a:t>
            </a:r>
            <a:r>
              <a:rPr b="0" i="0" lang="pt-BR" sz="120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016000" y="321840"/>
            <a:ext cx="4949640" cy="398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9933"/>
                </a:solidFill>
                <a:latin typeface="Open Sans"/>
                <a:ea typeface="Open Sans"/>
                <a:cs typeface="Open Sans"/>
                <a:sym typeface="Open Sans"/>
              </a:rPr>
              <a:t>CONVITE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52850" y="2954745"/>
            <a:ext cx="1673641" cy="55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78360" y="1656000"/>
            <a:ext cx="6587640" cy="862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Data:</a:t>
            </a:r>
            <a:r>
              <a:rPr b="0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Horário: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Local: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